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96" r:id="rId4"/>
    <p:sldId id="297" r:id="rId5"/>
    <p:sldId id="263" r:id="rId6"/>
    <p:sldId id="280" r:id="rId7"/>
    <p:sldId id="273" r:id="rId8"/>
    <p:sldId id="293" r:id="rId9"/>
    <p:sldId id="257" r:id="rId10"/>
    <p:sldId id="295" r:id="rId11"/>
    <p:sldId id="262" r:id="rId12"/>
    <p:sldId id="270" r:id="rId13"/>
    <p:sldId id="265" r:id="rId14"/>
    <p:sldId id="260" r:id="rId15"/>
    <p:sldId id="261" r:id="rId16"/>
    <p:sldId id="259" r:id="rId17"/>
    <p:sldId id="264" r:id="rId18"/>
    <p:sldId id="281" r:id="rId19"/>
    <p:sldId id="283" r:id="rId20"/>
    <p:sldId id="282" r:id="rId21"/>
    <p:sldId id="267" r:id="rId22"/>
    <p:sldId id="268" r:id="rId23"/>
    <p:sldId id="269" r:id="rId24"/>
    <p:sldId id="278" r:id="rId25"/>
    <p:sldId id="258" r:id="rId26"/>
    <p:sldId id="285" r:id="rId27"/>
    <p:sldId id="271" r:id="rId28"/>
    <p:sldId id="284" r:id="rId29"/>
    <p:sldId id="290" r:id="rId30"/>
    <p:sldId id="272" r:id="rId31"/>
    <p:sldId id="274" r:id="rId32"/>
    <p:sldId id="276" r:id="rId33"/>
    <p:sldId id="277" r:id="rId34"/>
    <p:sldId id="294" r:id="rId35"/>
    <p:sldId id="287" r:id="rId36"/>
    <p:sldId id="288" r:id="rId37"/>
    <p:sldId id="292" r:id="rId38"/>
    <p:sldId id="291" r:id="rId39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E6C0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>
        <p:scale>
          <a:sx n="60" d="100"/>
          <a:sy n="60" d="100"/>
        </p:scale>
        <p:origin x="-1644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7" d="100"/>
        <a:sy n="97" d="100"/>
      </p:scale>
      <p:origin x="0" y="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20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43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41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92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23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88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90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72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968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D64B0-9897-4EC6-86D7-71AB972535B9}" type="datetimeFigureOut">
              <a:rPr lang="en-GB" smtClean="0"/>
              <a:t>14/07/2014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8561A-9691-40B5-BD2C-7C8C1F5BA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97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by user</a:t>
            </a:r>
            <a:endParaRPr lang="en-GB"/>
          </a:p>
        </p:txBody>
      </p:sp>
      <p:pic>
        <p:nvPicPr>
          <p:cNvPr id="1026" name="Picture 2" descr="Bloo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167" y="548680"/>
            <a:ext cx="5484129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347864" y="5301208"/>
            <a:ext cx="229235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altLang="en-US" sz="6000" b="0" i="0" u="none" strike="noStrike" cap="none" normalizeH="0" baseline="0" smtClean="0">
                <a:ln>
                  <a:noFill/>
                </a:ln>
                <a:solidFill>
                  <a:srgbClr val="2C6E1C"/>
                </a:solidFill>
                <a:effectLst/>
                <a:latin typeface="Nyala" pitchFamily="2" charset="0"/>
                <a:cs typeface="Arial" pitchFamily="34" charset="0"/>
              </a:rPr>
              <a:t>2014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56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64" y="1772816"/>
            <a:ext cx="8229600" cy="2059668"/>
          </a:xfrm>
        </p:spPr>
      </p:pic>
    </p:spTree>
    <p:extLst>
      <p:ext uri="{BB962C8B-B14F-4D97-AF65-F5344CB8AC3E}">
        <p14:creationId xmlns:p14="http://schemas.microsoft.com/office/powerpoint/2010/main" val="251206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bloom2013\PB11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85" y="-1"/>
            <a:ext cx="9166585" cy="687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88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bulb pla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" y="0"/>
            <a:ext cx="91440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05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1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22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1600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846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4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904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10103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17925" y="-2789238"/>
            <a:ext cx="16581438" cy="1243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2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0312_1354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5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P3020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5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78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unch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38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3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771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28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025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ViB Poster Comp Winner Iman Ishmail 5AM (Age 10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0" y="0"/>
            <a:ext cx="4851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524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ViB Poster Comp Winner Zakiyah Raja 1ZG (Age 5-6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0" y="0"/>
            <a:ext cx="4851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0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ViB Poster Comp Winner Emily P 4DG (Age 8-9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0" y="0"/>
            <a:ext cx="4851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09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27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870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2300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61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01009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44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2300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52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29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500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3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27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3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33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2500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90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0709_1107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067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3001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058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3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85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3001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97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10105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47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39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800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4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465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4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24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4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61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P10104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17925" y="-2789238"/>
            <a:ext cx="16581438" cy="1243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03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20140702_114515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68" y="0"/>
            <a:ext cx="9170568" cy="687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4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20140709_110239 - 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6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34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PC15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4613"/>
            <a:ext cx="8945563" cy="670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20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P6250369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3000" contras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25" y="-482"/>
            <a:ext cx="9176225" cy="688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54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3</Words>
  <Application>Microsoft Office PowerPoint</Application>
  <PresentationFormat>On-screen Show (4:3)</PresentationFormat>
  <Paragraphs>2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user</dc:creator>
  <cp:lastModifiedBy>user</cp:lastModifiedBy>
  <cp:revision>15</cp:revision>
  <dcterms:created xsi:type="dcterms:W3CDTF">2014-07-13T16:20:57Z</dcterms:created>
  <dcterms:modified xsi:type="dcterms:W3CDTF">2014-07-14T20:22:22Z</dcterms:modified>
</cp:coreProperties>
</file>